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slide" Target="slides/slide9.xml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c262b1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c262b1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c262b1d3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c262b1d3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c262b1d3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c262b1d3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c262b1d3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c262b1d3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c262b1d3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c262b1d3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c262b1d3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c262b1d3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c262b1d3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c262b1d3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c262b1d3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c262b1d3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c262b1d3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bc262b1d3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4325" y="2375400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Actualizar mirilla a V6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2436823" y="877138"/>
            <a:ext cx="4353049" cy="8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4804" l="3434" r="64944" t="19466"/>
          <a:stretch/>
        </p:blipFill>
        <p:spPr>
          <a:xfrm>
            <a:off x="3150463" y="3269112"/>
            <a:ext cx="940225" cy="9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0321" l="58425" r="9954" t="21181"/>
          <a:stretch/>
        </p:blipFill>
        <p:spPr>
          <a:xfrm>
            <a:off x="1203700" y="3269088"/>
            <a:ext cx="940225" cy="9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21197" l="37391" r="19465" t="18785"/>
          <a:stretch/>
        </p:blipFill>
        <p:spPr>
          <a:xfrm>
            <a:off x="3676150" y="1614763"/>
            <a:ext cx="4453275" cy="30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Aviso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26248" y="10401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2429" l="0" r="46198" t="0"/>
          <a:stretch/>
        </p:blipFill>
        <p:spPr>
          <a:xfrm>
            <a:off x="2322750" y="3175963"/>
            <a:ext cx="1856351" cy="18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70122" r="0" t="0"/>
          <a:stretch/>
        </p:blipFill>
        <p:spPr>
          <a:xfrm>
            <a:off x="7190999" y="2174700"/>
            <a:ext cx="1555900" cy="29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80750" y="1015200"/>
            <a:ext cx="7791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actualización del dispositivo se lleva a cabo fuera de la aplicación. por lo que es importante cumplir con los siguientes requisitos antes de intentar actualizar.</a:t>
            </a:r>
            <a:endParaRPr b="1"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81625" y="2132975"/>
            <a:ext cx="64935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Asegurarnos de contar con una memoria micro SD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Contar con WiFi Efectivo y que no esté restringido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Asegurarnos de que esté con buena carga el dispositivo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Contar con un Gateway y una cuenta en la Versión 6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Contar con el archivo de Actualización para la mirilla</a:t>
            </a: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Instrucciones 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18575" y="2471250"/>
            <a:ext cx="7791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actualización se lleva a cabo desde la memoria micro  SD;  lo único que tenemos que hacer es solicitar a nuestro proveedor el archivo de actualización de la “Mirilla Inteligente Wulian” y copiarlo a nuestra memoria. Una vez teniendo dentro de la micro SD dicho archivo seguimos los siguientes pasos:</a:t>
            </a:r>
            <a:endParaRPr b="1"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Resultado de imagen para actualizar icono"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7313" y="1176300"/>
            <a:ext cx="1173524" cy="11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298" y="980737"/>
            <a:ext cx="2939351" cy="1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b="20321" l="58425" r="9954" t="21181"/>
          <a:stretch/>
        </p:blipFill>
        <p:spPr>
          <a:xfrm>
            <a:off x="1938625" y="1587675"/>
            <a:ext cx="549187" cy="4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623" y="980725"/>
            <a:ext cx="2939351" cy="1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6">
            <a:alphaModFix/>
          </a:blip>
          <a:srcRect b="24804" l="3434" r="64944" t="19466"/>
          <a:stretch/>
        </p:blipFill>
        <p:spPr>
          <a:xfrm>
            <a:off x="6255095" y="1587686"/>
            <a:ext cx="549175" cy="54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7">
            <a:alphaModFix/>
          </a:blip>
          <a:srcRect b="2429" l="0" r="46198" t="0"/>
          <a:stretch/>
        </p:blipFill>
        <p:spPr>
          <a:xfrm>
            <a:off x="4371125" y="1516852"/>
            <a:ext cx="485888" cy="4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1614475" y="238750"/>
            <a:ext cx="58275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500"/>
              <a:buFont typeface="Comfortaa"/>
              <a:buAutoNum type="arabicPeriod"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Volver a valores de </a:t>
            </a: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fábrica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34900" y="971975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Para esto; presionamos por 5 segundos con un clip o desarmador fino el orificio nombrado “RESET” y esperamos a que el speaker nos indique</a:t>
            </a: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“Factory Setting Restore”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0" l="0" r="0" t="6244"/>
          <a:stretch/>
        </p:blipFill>
        <p:spPr>
          <a:xfrm>
            <a:off x="1289025" y="2269825"/>
            <a:ext cx="3050800" cy="2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0" l="0" r="0" t="37585"/>
          <a:stretch/>
        </p:blipFill>
        <p:spPr>
          <a:xfrm>
            <a:off x="5124450" y="2269825"/>
            <a:ext cx="3145075" cy="21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658250" y="248225"/>
            <a:ext cx="58275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2. Apagar la mirilla Inteligente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38015" l="0" r="32912" t="38065"/>
          <a:stretch/>
        </p:blipFill>
        <p:spPr>
          <a:xfrm>
            <a:off x="234238" y="1938263"/>
            <a:ext cx="3712650" cy="9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4046725" y="2463000"/>
            <a:ext cx="761100" cy="217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FE6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b="48667" l="4697" r="33574" t="32035"/>
          <a:stretch/>
        </p:blipFill>
        <p:spPr>
          <a:xfrm>
            <a:off x="5048975" y="1971375"/>
            <a:ext cx="3952176" cy="9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434900" y="971975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Switcheamos hacia la posición de Off el interruptor de la mirilla para apagarla.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26248" y="10401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548850" y="896300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Una vez que pongamos la 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actualización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dentro de la micro SD, la insertamos dentro de la ranura de la mirilla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1456075" y="248225"/>
            <a:ext cx="6410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3. Insertar la SD Con la actualización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48667" l="4697" r="33574" t="32035"/>
          <a:stretch/>
        </p:blipFill>
        <p:spPr>
          <a:xfrm>
            <a:off x="2467775" y="1744450"/>
            <a:ext cx="3952176" cy="9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74473">
            <a:off x="5082213" y="3767038"/>
            <a:ext cx="1488248" cy="7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b="24804" l="3434" r="64944" t="19466"/>
          <a:stretch/>
        </p:blipFill>
        <p:spPr>
          <a:xfrm rot="-5400000">
            <a:off x="5719466" y="4185028"/>
            <a:ext cx="278058" cy="24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 rot="-4962585">
            <a:off x="5445719" y="2818491"/>
            <a:ext cx="761254" cy="21745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FE6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1521750" y="408950"/>
            <a:ext cx="62649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. Encendemos la Mirilla Inteligente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38015" l="0" r="32912" t="38065"/>
          <a:stretch/>
        </p:blipFill>
        <p:spPr>
          <a:xfrm>
            <a:off x="5113025" y="1976126"/>
            <a:ext cx="3712624" cy="92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4273650" y="2463000"/>
            <a:ext cx="761100" cy="217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FE6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 b="48667" l="4697" r="33574" t="32035"/>
          <a:stretch/>
        </p:blipFill>
        <p:spPr>
          <a:xfrm>
            <a:off x="227938" y="1943025"/>
            <a:ext cx="3952176" cy="9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434900" y="971975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Switchear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hacia la posición de On el interruptor de la mirilla Inteligente para encenderla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2403900" y="380600"/>
            <a:ext cx="4336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5. Arrancar y Actualizar 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05075" y="1542100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 inicializarse comenzará a actualizarse (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Demorara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unos minutos).</a:t>
            </a: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 nos notificará el speaker cuando lo haya logrado 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Listo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26248" y="10401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b="2429" l="0" r="46198" t="0"/>
          <a:stretch/>
        </p:blipFill>
        <p:spPr>
          <a:xfrm>
            <a:off x="1846850" y="2269438"/>
            <a:ext cx="1856351" cy="18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548850" y="1198013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Ahora la mirilla estará lista para ser utilizada en conjunto con un gateway y la 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versión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6 de la aplicación </a:t>
            </a:r>
            <a:r>
              <a:rPr b="1" lang="es">
                <a:solidFill>
                  <a:srgbClr val="AFE638"/>
                </a:solidFill>
                <a:latin typeface="Comfortaa"/>
                <a:ea typeface="Comfortaa"/>
                <a:cs typeface="Comfortaa"/>
                <a:sym typeface="Comfortaa"/>
              </a:rPr>
              <a:t>Wulian Smart Home</a:t>
            </a:r>
            <a:endParaRPr b="1">
              <a:solidFill>
                <a:srgbClr val="AFE63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b="0" l="70122" r="0" t="0"/>
          <a:stretch/>
        </p:blipFill>
        <p:spPr>
          <a:xfrm>
            <a:off x="6216674" y="1843775"/>
            <a:ext cx="1555900" cy="29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