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slide" Target="slides/slide9.xml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c262b1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c262b1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c262b1d3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c262b1d3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c262b1d3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c262b1d3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c262b1d3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bc262b1d3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c262b1d3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c262b1d3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c262b1d3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bc262b1d3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c262b1d3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c262b1d3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c262b1d3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c262b1d3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c262b1d3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bc262b1d3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07800" y="2571750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Actualizar Cylincam a V6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1124923" y="940763"/>
            <a:ext cx="4353049" cy="8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4804" l="3434" r="64944" t="19466"/>
          <a:stretch/>
        </p:blipFill>
        <p:spPr>
          <a:xfrm>
            <a:off x="3482588" y="3252087"/>
            <a:ext cx="940225" cy="9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0321" l="58425" r="9954" t="21181"/>
          <a:stretch/>
        </p:blipFill>
        <p:spPr>
          <a:xfrm>
            <a:off x="1554825" y="3252063"/>
            <a:ext cx="940225" cy="9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2809" l="27675" r="27161" t="5966"/>
          <a:stretch/>
        </p:blipFill>
        <p:spPr>
          <a:xfrm>
            <a:off x="5997600" y="504250"/>
            <a:ext cx="2372450" cy="43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Aviso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26248" y="10401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80750" y="1015200"/>
            <a:ext cx="7791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actualización del dispositivo se lleva a cabo fuera de la aplicación. por lo que es importante cumplir con los siguientes requisitos antes de intentar actualizar.</a:t>
            </a:r>
            <a:endParaRPr b="1"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81625" y="2132975"/>
            <a:ext cx="64935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Asegurarnos de contar con una memoria micro SD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Contar con WiFi Efectivo y que no esté restringido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Asegurarnos de que esté con buena carga el dispositivo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Contar con una cuenta en la Versión 6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Contar con el archivo de Actualización para la Cylincam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Instrucciones 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18575" y="2471250"/>
            <a:ext cx="7791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actualización se lleva a cabo desde la memoria micro  SD;  lo único que tenemos que hacer es solicitar a nuestro proveedor el archivo de actualización de la “Cyluncam de Wulian” y copiarlo a nuestra memoria. Una vez teniendo dentro de la micro SD dicho archivo seguimos los siguientes pasos:</a:t>
            </a:r>
            <a:endParaRPr b="1"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Resultado de imagen para actualizar icono"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327" y="842100"/>
            <a:ext cx="1985500" cy="1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298" y="980737"/>
            <a:ext cx="2939351" cy="1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6">
            <a:alphaModFix/>
          </a:blip>
          <a:srcRect b="20321" l="58425" r="9954" t="21181"/>
          <a:stretch/>
        </p:blipFill>
        <p:spPr>
          <a:xfrm>
            <a:off x="1938625" y="1587675"/>
            <a:ext cx="549187" cy="4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623" y="980725"/>
            <a:ext cx="2939351" cy="1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b="24804" l="3434" r="64944" t="19466"/>
          <a:stretch/>
        </p:blipFill>
        <p:spPr>
          <a:xfrm>
            <a:off x="6255095" y="1587686"/>
            <a:ext cx="549175" cy="54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7">
            <a:alphaModFix/>
          </a:blip>
          <a:srcRect b="2809" l="27675" r="27161" t="5966"/>
          <a:stretch/>
        </p:blipFill>
        <p:spPr>
          <a:xfrm>
            <a:off x="4372200" y="1138525"/>
            <a:ext cx="483751" cy="8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1614475" y="238750"/>
            <a:ext cx="58275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500"/>
              <a:buFont typeface="Comfortaa"/>
              <a:buAutoNum type="arabicPeriod"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Volver a valores de </a:t>
            </a: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fábrica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34900" y="971975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Para esto; presionamos por 10 ocasiones el espacio touch correspondiente a SYS hasta que el speaker nos indique “Factory Setting Restore”</a:t>
            </a: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 de nuevo arranque diciendo “ Welcome to wulian HD camera” </a:t>
            </a: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1564" l="0" r="0" t="3024"/>
          <a:stretch/>
        </p:blipFill>
        <p:spPr>
          <a:xfrm>
            <a:off x="3124300" y="1670225"/>
            <a:ext cx="3199025" cy="34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658250" y="248225"/>
            <a:ext cx="58275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2. Apagar la mirilla Inteligente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34900" y="971975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Desconecte de su fuente de alimentación a la cámara, retire la SD y  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formatee la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Una vez formateada; copie el archivo de actualización en ella.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046" y="1540625"/>
            <a:ext cx="6383800" cy="34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 rot="257687">
            <a:off x="3505026" y="3411960"/>
            <a:ext cx="761137" cy="21750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FE6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075" y="1648125"/>
            <a:ext cx="6506050" cy="336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18794" l="8364" r="2365" t="18869"/>
          <a:stretch/>
        </p:blipFill>
        <p:spPr>
          <a:xfrm>
            <a:off x="8326248" y="10401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548850" y="896300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Una vez que pongamos la 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actualización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dentro de la micro SD, la insertamos dentro de la ranura de la mirilla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456075" y="248225"/>
            <a:ext cx="6410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3. Insertar la SD Con la actualización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0340">
            <a:off x="3344869" y="2631211"/>
            <a:ext cx="2366714" cy="137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6">
            <a:alphaModFix/>
          </a:blip>
          <a:srcRect b="24804" l="3434" r="64944" t="19466"/>
          <a:stretch/>
        </p:blipFill>
        <p:spPr>
          <a:xfrm rot="8218">
            <a:off x="4009132" y="3155318"/>
            <a:ext cx="423913" cy="44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5431425" y="3267563"/>
            <a:ext cx="761100" cy="217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FE6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1521750" y="408950"/>
            <a:ext cx="62649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. Encendemos la Mirilla Inteligente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34900" y="971975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Conecte a la fuente de poder la Cylincam y espere a que arranque por completo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146" y="1474750"/>
            <a:ext cx="6383800" cy="34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 rot="-10239387">
            <a:off x="4343756" y="3555033"/>
            <a:ext cx="761300" cy="217353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AFE6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82973" y="4726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2403900" y="380600"/>
            <a:ext cx="4336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5. Arrancar y Actualizar 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05075" y="1542100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 inicializarse comenzará a actualizarse (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Demorara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unos minutos).</a:t>
            </a: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 nos notificará el speaker cuando lo haya logrado 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2076925" y="295475"/>
            <a:ext cx="4902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rgbClr val="93C47D"/>
                </a:solidFill>
                <a:latin typeface="Comfortaa"/>
                <a:ea typeface="Comfortaa"/>
                <a:cs typeface="Comfortaa"/>
                <a:sym typeface="Comfortaa"/>
              </a:rPr>
              <a:t>Listo</a:t>
            </a:r>
            <a:endParaRPr b="1" sz="2500">
              <a:solidFill>
                <a:srgbClr val="93C47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18794" l="8364" r="2365" t="18869"/>
          <a:stretch/>
        </p:blipFill>
        <p:spPr>
          <a:xfrm>
            <a:off x="8326248" y="104015"/>
            <a:ext cx="761025" cy="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0" y="0"/>
            <a:ext cx="134400" cy="5143500"/>
          </a:xfrm>
          <a:prstGeom prst="rect">
            <a:avLst/>
          </a:prstGeom>
          <a:solidFill>
            <a:srgbClr val="AFE6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548850" y="789938"/>
            <a:ext cx="8046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Ahora la Cylincam estará lista para ser utilizada en conjunto con un gateway y la 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versión</a:t>
            </a:r>
            <a: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6 de la aplicación </a:t>
            </a:r>
            <a:r>
              <a:rPr b="1" lang="es">
                <a:solidFill>
                  <a:srgbClr val="AFE638"/>
                </a:solidFill>
                <a:latin typeface="Comfortaa"/>
                <a:ea typeface="Comfortaa"/>
                <a:cs typeface="Comfortaa"/>
                <a:sym typeface="Comfortaa"/>
              </a:rPr>
              <a:t>Wulian Smart Home</a:t>
            </a:r>
            <a:endParaRPr b="1">
              <a:solidFill>
                <a:srgbClr val="AFE63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s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 b="3492" l="70905" r="0" t="7862"/>
          <a:stretch/>
        </p:blipFill>
        <p:spPr>
          <a:xfrm>
            <a:off x="3881350" y="1309625"/>
            <a:ext cx="1752250" cy="33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b="32726" l="22207" r="44072" t="55787"/>
          <a:stretch/>
        </p:blipFill>
        <p:spPr>
          <a:xfrm>
            <a:off x="3742063" y="4678500"/>
            <a:ext cx="2030824" cy="4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